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03/10/2018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03/10/2018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Novena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149°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AGOSTO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9" name="Object 11"/>
          <p:cNvGraphicFramePr>
            <a:graphicFrameLocks noChangeAspect="1"/>
          </p:cNvGraphicFramePr>
          <p:nvPr/>
        </p:nvGraphicFramePr>
        <p:xfrm>
          <a:off x="501027" y="1119794"/>
          <a:ext cx="8175429" cy="5333542"/>
        </p:xfrm>
        <a:graphic>
          <a:graphicData uri="http://schemas.openxmlformats.org/presentationml/2006/ole">
            <p:oleObj spid="_x0000_s89099" name="Hoja de cálculo" r:id="rId4" imgW="7781855" imgH="507691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4" name="Object 44"/>
          <p:cNvGraphicFramePr>
            <a:graphicFrameLocks noChangeAspect="1"/>
          </p:cNvGraphicFramePr>
          <p:nvPr/>
        </p:nvGraphicFramePr>
        <p:xfrm>
          <a:off x="251520" y="1636146"/>
          <a:ext cx="8690197" cy="4457150"/>
        </p:xfrm>
        <a:graphic>
          <a:graphicData uri="http://schemas.openxmlformats.org/presentationml/2006/ole">
            <p:oleObj spid="_x0000_s66604" name="Hoja de cálculo" r:id="rId4" imgW="6648374" imgH="34100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8" name="Object 26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8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2" name="Object 26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2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6" name="Object 26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6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3" name="Object 29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53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8" name="Object 30"/>
          <p:cNvGraphicFramePr>
            <a:graphicFrameLocks noChangeAspect="1"/>
          </p:cNvGraphicFramePr>
          <p:nvPr/>
        </p:nvGraphicFramePr>
        <p:xfrm>
          <a:off x="658440" y="1052736"/>
          <a:ext cx="7874000" cy="5749702"/>
        </p:xfrm>
        <a:graphic>
          <a:graphicData uri="http://schemas.openxmlformats.org/presentationml/2006/ole">
            <p:oleObj spid="_x0000_s78878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902" name="Object 30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2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6" name="Object 30"/>
          <p:cNvGraphicFramePr>
            <a:graphicFrameLocks noChangeAspect="1"/>
          </p:cNvGraphicFramePr>
          <p:nvPr/>
        </p:nvGraphicFramePr>
        <p:xfrm>
          <a:off x="658121" y="1538274"/>
          <a:ext cx="7874319" cy="3729407"/>
        </p:xfrm>
        <a:graphic>
          <a:graphicData uri="http://schemas.openxmlformats.org/presentationml/2006/ole">
            <p:oleObj spid="_x0000_s80926" name="Hoja de cálculo" r:id="rId4" imgW="7400969" imgH="3505088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11792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720</cp:revision>
  <dcterms:created xsi:type="dcterms:W3CDTF">2011-01-31T07:15:10Z</dcterms:created>
  <dcterms:modified xsi:type="dcterms:W3CDTF">2018-10-03T18:21:25Z</dcterms:modified>
</cp:coreProperties>
</file>